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64" r:id="rId4"/>
    <p:sldId id="275" r:id="rId5"/>
    <p:sldId id="265" r:id="rId6"/>
    <p:sldId id="280" r:id="rId7"/>
    <p:sldId id="267" r:id="rId8"/>
    <p:sldId id="287" r:id="rId9"/>
    <p:sldId id="295" r:id="rId10"/>
    <p:sldId id="296" r:id="rId11"/>
    <p:sldId id="297" r:id="rId12"/>
    <p:sldId id="298" r:id="rId13"/>
    <p:sldId id="299" r:id="rId14"/>
    <p:sldId id="283" r:id="rId15"/>
    <p:sldId id="300" r:id="rId16"/>
    <p:sldId id="284" r:id="rId17"/>
    <p:sldId id="301" r:id="rId18"/>
    <p:sldId id="302" r:id="rId19"/>
    <p:sldId id="260" r:id="rId2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charset="-122"/>
        <a:cs typeface="黑体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charset="-122"/>
        <a:cs typeface="黑体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charset="-122"/>
        <a:cs typeface="黑体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charset="-122"/>
        <a:cs typeface="黑体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charset="-122"/>
        <a:cs typeface="黑体" charset="-122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黑体" charset="-122"/>
        <a:cs typeface="黑体" charset="-122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黑体" charset="-122"/>
        <a:cs typeface="黑体" charset="-122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黑体" charset="-122"/>
        <a:cs typeface="黑体" charset="-122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黑体" charset="-122"/>
        <a:cs typeface="黑体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4"/>
    <p:restoredTop sz="93300"/>
  </p:normalViewPr>
  <p:slideViewPr>
    <p:cSldViewPr snapToObjects="1" showGuides="1">
      <p:cViewPr>
        <p:scale>
          <a:sx n="127" d="100"/>
          <a:sy n="127" d="100"/>
        </p:scale>
        <p:origin x="-224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F070D17-7F33-0245-89EB-7CB1B5BEFE5A}" type="datetimeFigureOut">
              <a:rPr lang="zh-CN" altLang="en-US"/>
              <a:pPr>
                <a:defRPr/>
              </a:pPr>
              <a:t>2018/11/4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93CD5F4-4703-6246-BDB0-585D55BF21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729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C1A9C51-E90C-8B4C-BC38-EDC23142EBAC}" type="datetimeFigureOut">
              <a:rPr lang="zh-CN" altLang="en-US"/>
              <a:pPr>
                <a:defRPr/>
              </a:pPr>
              <a:t>2018/11/4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二级</a:t>
            </a:r>
          </a:p>
          <a:p>
            <a:pPr lvl="2"/>
            <a:r>
              <a:rPr lang="zh-CN" altLang="en-US" noProof="0" smtClean="0"/>
              <a:t>三级</a:t>
            </a:r>
          </a:p>
          <a:p>
            <a:pPr lvl="3"/>
            <a:r>
              <a:rPr lang="zh-CN" altLang="en-US" noProof="0" smtClean="0"/>
              <a:t>四级</a:t>
            </a:r>
          </a:p>
          <a:p>
            <a:pPr lvl="4"/>
            <a:r>
              <a:rPr lang="zh-CN" altLang="en-US" noProof="0" smtClean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9B0302-65BC-B446-A5AB-2B55E29811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89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ngXian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4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56" y="825927"/>
            <a:ext cx="4991816" cy="4979337"/>
          </a:xfrm>
          <a:prstGeom prst="rect">
            <a:avLst/>
          </a:prstGeom>
          <a:effectLst>
            <a:outerShdw blurRad="50800" dist="50800" dir="5400000" sx="28000" sy="28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5" name="直线连接符 4"/>
          <p:cNvCxnSpPr/>
          <p:nvPr/>
        </p:nvCxnSpPr>
        <p:spPr>
          <a:xfrm>
            <a:off x="0" y="6453188"/>
            <a:ext cx="12192000" cy="0"/>
          </a:xfrm>
          <a:prstGeom prst="line">
            <a:avLst/>
          </a:prstGeom>
          <a:ln w="784225" cmpd="thinThick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0" y="188913"/>
            <a:ext cx="12192000" cy="0"/>
          </a:xfrm>
          <a:prstGeom prst="line">
            <a:avLst/>
          </a:prstGeom>
          <a:ln w="368300" cmpd="thickThin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78348"/>
            <a:ext cx="9144000" cy="860574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93957"/>
            <a:ext cx="9144000" cy="174858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34C82-0F82-074F-B321-3E29D402AB68}" type="datetimeFigureOut">
              <a:rPr lang="zh-CN" altLang="en-US"/>
              <a:pPr>
                <a:defRPr/>
              </a:pPr>
              <a:t>2018/11/4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69390B-01E5-284F-A2C0-8A17E918FA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76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>
            <a:off x="0" y="981075"/>
            <a:ext cx="12192000" cy="0"/>
          </a:xfrm>
          <a:prstGeom prst="line">
            <a:avLst/>
          </a:prstGeom>
          <a:ln w="95250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>
            <a:off x="0" y="1125538"/>
            <a:ext cx="8112125" cy="0"/>
          </a:xfrm>
          <a:prstGeom prst="line">
            <a:avLst/>
          </a:prstGeom>
          <a:ln w="38100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13" y="41275"/>
            <a:ext cx="23161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4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02" y="2612603"/>
            <a:ext cx="4991816" cy="4979337"/>
          </a:xfrm>
          <a:prstGeom prst="rect">
            <a:avLst/>
          </a:prstGeom>
          <a:effectLst>
            <a:outerShdw blurRad="50800" dist="50800" dir="5400000" sx="28000" sy="28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" name="直线连接符 7"/>
          <p:cNvCxnSpPr/>
          <p:nvPr/>
        </p:nvCxnSpPr>
        <p:spPr>
          <a:xfrm>
            <a:off x="0" y="6742113"/>
            <a:ext cx="12192000" cy="0"/>
          </a:xfrm>
          <a:prstGeom prst="line">
            <a:avLst/>
          </a:prstGeom>
          <a:ln w="241300" cmpd="thinThick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259" y="246185"/>
            <a:ext cx="5524988" cy="616017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62032"/>
            <a:ext cx="593187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24602-C16E-E344-9A6C-921F5EF42523}" type="datetimeFigureOut">
              <a:rPr lang="zh-CN" altLang="en-US"/>
              <a:pPr>
                <a:defRPr/>
              </a:pPr>
              <a:t>2018/11/4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8469F-46B5-564A-AF75-569EEDDA60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0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BECE56F-7BDC-A345-8B86-018E449CD925}" type="datetimeFigureOut">
              <a:rPr lang="zh-CN" altLang="en-US"/>
              <a:pPr>
                <a:defRPr/>
              </a:pPr>
              <a:t>2018/11/4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B137129-90A9-364C-A628-68B0AA500D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微软雅黑" charset="-122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charset="0"/>
          <a:ea typeface="微软雅黑" charset="-122"/>
          <a:cs typeface="微软雅黑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charset="0"/>
          <a:ea typeface="微软雅黑" charset="-122"/>
          <a:cs typeface="微软雅黑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charset="0"/>
          <a:ea typeface="微软雅黑" charset="-122"/>
          <a:cs typeface="微软雅黑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charset="0"/>
          <a:ea typeface="微软雅黑" charset="-122"/>
          <a:cs typeface="微软雅黑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charset="0"/>
          <a:ea typeface="微软雅黑" charset="-122"/>
          <a:cs typeface="微软雅黑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charset="0"/>
          <a:ea typeface="微软雅黑" charset="-122"/>
          <a:cs typeface="微软雅黑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charset="0"/>
          <a:ea typeface="微软雅黑" charset="-122"/>
          <a:cs typeface="微软雅黑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charset="0"/>
          <a:ea typeface="微软雅黑" charset="-122"/>
          <a:cs typeface="微软雅黑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黑体" charset="-122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黑体" charset="-122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黑体" charset="-122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黑体" charset="-122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黑体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40768"/>
            <a:ext cx="9144000" cy="129289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sz="4400" b="1" dirty="0" smtClean="0">
                <a:cs typeface="+mj-cs"/>
              </a:rPr>
              <a:t>我的相册浏览器</a:t>
            </a:r>
            <a:r>
              <a:rPr kumimoji="1" lang="en-US" altLang="zh-CN" sz="4400" b="1" dirty="0" smtClean="0">
                <a:cs typeface="+mj-cs"/>
              </a:rPr>
              <a:t/>
            </a:r>
            <a:br>
              <a:rPr kumimoji="1" lang="en-US" altLang="zh-CN" sz="4400" b="1" dirty="0" smtClean="0">
                <a:cs typeface="+mj-cs"/>
              </a:rPr>
            </a:br>
            <a:r>
              <a:rPr kumimoji="1" lang="en-US" altLang="zh-CN" sz="4400" b="1" dirty="0" smtClean="0">
                <a:cs typeface="+mj-cs"/>
              </a:rPr>
              <a:t>——iOS</a:t>
            </a:r>
            <a:r>
              <a:rPr kumimoji="1" lang="zh-CN" altLang="en-US" sz="4400" b="1" dirty="0" smtClean="0">
                <a:cs typeface="+mj-cs"/>
              </a:rPr>
              <a:t>实现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724400"/>
            <a:ext cx="9144000" cy="10080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kumimoji="1" lang="zh-CN" altLang="en-US" dirty="0" smtClean="0">
                <a:cs typeface="+mn-cs"/>
              </a:rPr>
              <a:t>熊伟刚（</a:t>
            </a:r>
            <a:r>
              <a:rPr lang="cs-CZ" altLang="zh-CN" dirty="0" smtClean="0"/>
              <a:t>21</a:t>
            </a:r>
            <a:r>
              <a:rPr lang="en-US" altLang="zh-CN" dirty="0" smtClean="0"/>
              <a:t>8</a:t>
            </a:r>
            <a:r>
              <a:rPr lang="cs-CZ" altLang="zh-CN" dirty="0" smtClean="0"/>
              <a:t>5</a:t>
            </a:r>
            <a:r>
              <a:rPr lang="en-US" altLang="zh-CN" dirty="0" smtClean="0"/>
              <a:t>1430</a:t>
            </a:r>
            <a:r>
              <a:rPr kumimoji="1" lang="zh-CN" altLang="en-US" dirty="0" smtClean="0">
                <a:cs typeface="+mn-cs"/>
              </a:rPr>
              <a:t>）</a:t>
            </a:r>
            <a:endParaRPr kumimoji="1" lang="en-US" altLang="zh-CN" dirty="0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技术实现</a:t>
            </a:r>
            <a:endParaRPr kumimoji="1" lang="zh-CN" altLang="en-US" dirty="0"/>
          </a:p>
        </p:txBody>
      </p:sp>
      <p:sp>
        <p:nvSpPr>
          <p:cNvPr id="8" name="布置场景和游戏状态1"/>
          <p:cNvSpPr txBox="1">
            <a:spLocks/>
          </p:cNvSpPr>
          <p:nvPr/>
        </p:nvSpPr>
        <p:spPr bwMode="auto">
          <a:xfrm>
            <a:off x="170795" y="1196752"/>
            <a:ext cx="11227096" cy="114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微软雅黑" charset="-122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9pPr>
          </a:lstStyle>
          <a:p>
            <a:r>
              <a:rPr lang="en-US" altLang="zh-CN" sz="2400" dirty="0"/>
              <a:t>6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实现相片切换功能</a:t>
            </a:r>
            <a:endParaRPr lang="en-US" altLang="zh-CN" sz="2400" dirty="0" smtClean="0"/>
          </a:p>
          <a:p>
            <a:endParaRPr lang="en-US" altLang="zh-CN" sz="2000" b="0" dirty="0"/>
          </a:p>
          <a:p>
            <a:r>
              <a:rPr lang="zh-CN" altLang="en-US" sz="2000" b="0" dirty="0" smtClean="0"/>
              <a:t>   编写</a:t>
            </a:r>
            <a:r>
              <a:rPr lang="en-US" altLang="zh-CN" sz="2000" b="0" dirty="0" err="1"/>
              <a:t>changePhoto</a:t>
            </a:r>
            <a:r>
              <a:rPr lang="zh-CN" altLang="en-US" sz="2000" b="0" dirty="0" smtClean="0"/>
              <a:t>方法</a:t>
            </a:r>
            <a:endParaRPr lang="en-US" sz="20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705258"/>
            <a:ext cx="11369825" cy="364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技术实现</a:t>
            </a:r>
            <a:endParaRPr kumimoji="1" lang="zh-CN" altLang="en-US" dirty="0"/>
          </a:p>
        </p:txBody>
      </p:sp>
      <p:sp>
        <p:nvSpPr>
          <p:cNvPr id="8" name="布置场景和游戏状态1"/>
          <p:cNvSpPr txBox="1">
            <a:spLocks/>
          </p:cNvSpPr>
          <p:nvPr/>
        </p:nvSpPr>
        <p:spPr bwMode="auto">
          <a:xfrm>
            <a:off x="48699" y="1052736"/>
            <a:ext cx="11227096" cy="114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微软雅黑" charset="-122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9pPr>
          </a:lstStyle>
          <a:p>
            <a:r>
              <a:rPr lang="en-US" altLang="zh-CN" sz="2400" dirty="0"/>
              <a:t>6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实现相片缩放功能</a:t>
            </a:r>
            <a:endParaRPr lang="en-US" altLang="zh-CN" sz="2400" dirty="0" smtClean="0"/>
          </a:p>
          <a:p>
            <a:endParaRPr lang="en-US" altLang="zh-CN" sz="2000" b="0" dirty="0"/>
          </a:p>
          <a:p>
            <a:r>
              <a:rPr lang="zh-CN" altLang="en-US" sz="2000" b="0" dirty="0" smtClean="0"/>
              <a:t>   编写</a:t>
            </a:r>
            <a:r>
              <a:rPr lang="en-US" altLang="zh-CN" sz="2000" b="0" dirty="0" err="1" smtClean="0"/>
              <a:t>bigImage</a:t>
            </a:r>
            <a:r>
              <a:rPr lang="zh-CN" altLang="en-US" sz="2000" b="0" dirty="0" smtClean="0"/>
              <a:t>和</a:t>
            </a:r>
            <a:r>
              <a:rPr lang="en-US" altLang="zh-CN" sz="2000" b="0" dirty="0" err="1"/>
              <a:t>s</a:t>
            </a:r>
            <a:r>
              <a:rPr lang="en-US" altLang="zh-CN" sz="2000" b="0" dirty="0" err="1" smtClean="0"/>
              <a:t>mallImage</a:t>
            </a:r>
            <a:r>
              <a:rPr lang="zh-CN" altLang="en-US" sz="2000" b="0" dirty="0" smtClean="0"/>
              <a:t>方法</a:t>
            </a:r>
            <a:endParaRPr lang="en-US" sz="20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196976"/>
            <a:ext cx="7272808" cy="44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技术实现</a:t>
            </a:r>
            <a:endParaRPr kumimoji="1" lang="zh-CN" altLang="en-US" dirty="0"/>
          </a:p>
        </p:txBody>
      </p:sp>
      <p:sp>
        <p:nvSpPr>
          <p:cNvPr id="8" name="布置场景和游戏状态1"/>
          <p:cNvSpPr txBox="1">
            <a:spLocks/>
          </p:cNvSpPr>
          <p:nvPr/>
        </p:nvSpPr>
        <p:spPr bwMode="auto">
          <a:xfrm>
            <a:off x="1703512" y="3068960"/>
            <a:ext cx="11227096" cy="114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微软雅黑" charset="-122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9pPr>
          </a:lstStyle>
          <a:p>
            <a:r>
              <a:rPr lang="zh-CN" altLang="en-US" sz="2400" dirty="0" smtClean="0"/>
              <a:t>其他功能在此不详细描述，具体实现细节请查看源代码文件</a:t>
            </a:r>
            <a:endParaRPr lang="en-US" altLang="zh-CN" sz="2400" dirty="0" smtClean="0"/>
          </a:p>
          <a:p>
            <a:endParaRPr lang="en-US" altLang="zh-CN" sz="2000" b="0" dirty="0"/>
          </a:p>
          <a:p>
            <a:r>
              <a:rPr lang="zh-CN" altLang="en-US" sz="2000" b="0" dirty="0" smtClean="0"/>
              <a:t>   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83234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558925" y="2676525"/>
            <a:ext cx="9144000" cy="8604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 smtClean="0">
                <a:cs typeface="+mj-cs"/>
              </a:rPr>
              <a:t>PART</a:t>
            </a:r>
            <a:r>
              <a:rPr kumimoji="1" lang="zh-CN" altLang="en-US" dirty="0" smtClean="0">
                <a:cs typeface="+mj-cs"/>
              </a:rPr>
              <a:t> </a:t>
            </a:r>
            <a:r>
              <a:rPr kumimoji="1" lang="en-US" altLang="zh-CN" dirty="0" smtClean="0">
                <a:cs typeface="+mj-cs"/>
              </a:rPr>
              <a:t>4</a:t>
            </a:r>
            <a:r>
              <a:rPr kumimoji="1" lang="zh-CN" altLang="en-US" dirty="0" smtClean="0">
                <a:cs typeface="+mj-cs"/>
              </a:rPr>
              <a:t> 页面展示</a:t>
            </a:r>
            <a:r>
              <a:rPr kumimoji="1" lang="zh-CN" altLang="en-US" dirty="0" smtClean="0">
                <a:cs typeface="+mj-cs"/>
              </a:rPr>
              <a:t> </a:t>
            </a:r>
            <a:endParaRPr kumimoji="1" lang="zh-CN" altLang="en-US" dirty="0" smtClean="0">
              <a:cs typeface="+mj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115050" y="1828800"/>
            <a:ext cx="719138" cy="71278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 rot="2700000">
            <a:off x="6238082" y="986631"/>
            <a:ext cx="719138" cy="7143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384800" y="1087438"/>
            <a:ext cx="719138" cy="7143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372100" y="1828800"/>
            <a:ext cx="719138" cy="7127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052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258" y="246185"/>
            <a:ext cx="6822837" cy="616017"/>
          </a:xfrm>
        </p:spPr>
        <p:txBody>
          <a:bodyPr/>
          <a:lstStyle/>
          <a:p>
            <a:r>
              <a:rPr kumimoji="1" lang="zh-CN" altLang="en-US" dirty="0" smtClean="0"/>
              <a:t>相片切换</a:t>
            </a:r>
            <a:endParaRPr kumimoji="1"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" y="1272539"/>
            <a:ext cx="2880320" cy="5083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55" y="1268760"/>
            <a:ext cx="2875785" cy="5087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17" y="1268760"/>
            <a:ext cx="2848131" cy="50872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25" y="1268760"/>
            <a:ext cx="2854249" cy="50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258" y="246185"/>
            <a:ext cx="6822837" cy="616017"/>
          </a:xfrm>
        </p:spPr>
        <p:txBody>
          <a:bodyPr/>
          <a:lstStyle/>
          <a:p>
            <a:r>
              <a:rPr kumimoji="1" lang="zh-CN" altLang="en-US" dirty="0" smtClean="0"/>
              <a:t>选择背景颜色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268760"/>
            <a:ext cx="2887590" cy="5087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270804"/>
            <a:ext cx="2857047" cy="5085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57" y="1290370"/>
            <a:ext cx="2852222" cy="50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旋转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268760"/>
            <a:ext cx="3003704" cy="5301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3" y="1268760"/>
            <a:ext cx="2988979" cy="5301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259879"/>
            <a:ext cx="2938512" cy="524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8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缩放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281845"/>
            <a:ext cx="2952328" cy="5236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1281845"/>
            <a:ext cx="2940689" cy="523405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511824" y="3068960"/>
            <a:ext cx="2088232" cy="828757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3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改变透明度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68760"/>
            <a:ext cx="2920147" cy="5235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70" y="1259879"/>
            <a:ext cx="2934415" cy="5244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92" y="1259879"/>
            <a:ext cx="2957619" cy="52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24225" y="1617663"/>
            <a:ext cx="554355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kumimoji="1" lang="en-US" altLang="zh-CN" sz="4000" b="1" dirty="0" smtClean="0">
                <a:solidFill>
                  <a:schemeClr val="accent5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Thank</a:t>
            </a:r>
            <a:r>
              <a:rPr kumimoji="1" lang="zh-CN" altLang="en-US" sz="4000" b="1" dirty="0" smtClean="0">
                <a:solidFill>
                  <a:schemeClr val="accent5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4000" b="1" dirty="0" smtClean="0">
                <a:solidFill>
                  <a:schemeClr val="accent5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you!</a:t>
            </a:r>
            <a:endParaRPr kumimoji="1" lang="en-US" altLang="zh-CN" sz="4000" b="1" dirty="0">
              <a:solidFill>
                <a:schemeClr val="accent5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 bwMode="auto">
          <a:xfrm>
            <a:off x="1524000" y="4797152"/>
            <a:ext cx="91440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黑体" charset="-122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黑体" charset="-122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黑体" charset="-122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黑体" charset="-122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黑体" charset="-122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1" lang="zh-CN" altLang="en-US" dirty="0" smtClean="0"/>
              <a:t>熊伟刚</a:t>
            </a:r>
            <a:r>
              <a:rPr kumimoji="1" lang="zh-CN" altLang="en-US" dirty="0" smtClean="0"/>
              <a:t>（</a:t>
            </a:r>
            <a:r>
              <a:rPr lang="cs-CZ" altLang="zh-CN" dirty="0" smtClean="0"/>
              <a:t>21</a:t>
            </a:r>
            <a:r>
              <a:rPr lang="en-US" altLang="zh-CN" dirty="0" smtClean="0"/>
              <a:t>851430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pPr fontAlgn="auto">
              <a:spcAft>
                <a:spcPts val="0"/>
              </a:spcAft>
              <a:defRPr/>
            </a:pPr>
            <a:r>
              <a:rPr kumimoji="1" lang="zh-CN" altLang="en-US" dirty="0"/>
              <a:t>  </a:t>
            </a:r>
            <a:endParaRPr kumimoji="1"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 flipV="1">
            <a:off x="0" y="3285271"/>
            <a:ext cx="2155825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155825" y="2949858"/>
            <a:ext cx="3157538" cy="6064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26927" y="2949858"/>
            <a:ext cx="2279650" cy="60801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b="1" dirty="0" smtClean="0">
                <a:solidFill>
                  <a:schemeClr val="bg1"/>
                </a:solidFill>
                <a:cs typeface="+mj-cs"/>
              </a:rPr>
              <a:t>目  录</a:t>
            </a:r>
          </a:p>
        </p:txBody>
      </p:sp>
      <p:cxnSp>
        <p:nvCxnSpPr>
          <p:cNvPr id="10" name="直线连接符 9"/>
          <p:cNvCxnSpPr>
            <a:stCxn id="7" idx="3"/>
          </p:cNvCxnSpPr>
          <p:nvPr/>
        </p:nvCxnSpPr>
        <p:spPr>
          <a:xfrm>
            <a:off x="5313363" y="3253070"/>
            <a:ext cx="87471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976313" y="1941513"/>
            <a:ext cx="719137" cy="71278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>
          <a:xfrm rot="2700000">
            <a:off x="1099344" y="1099344"/>
            <a:ext cx="719137" cy="7143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46063" y="1200150"/>
            <a:ext cx="719137" cy="7143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33363" y="1941513"/>
            <a:ext cx="719137" cy="71278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238532" y="4675183"/>
            <a:ext cx="223202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页面展示</a:t>
            </a:r>
            <a:endParaRPr kumimoji="1" lang="zh-CN" altLang="en-US" sz="24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188075" y="1236436"/>
            <a:ext cx="4572000" cy="4033267"/>
            <a:chOff x="6096000" y="1844675"/>
            <a:chExt cx="4572000" cy="4033267"/>
          </a:xfrm>
        </p:grpSpPr>
        <p:sp>
          <p:nvSpPr>
            <p:cNvPr id="32" name="提取 31"/>
            <p:cNvSpPr/>
            <p:nvPr/>
          </p:nvSpPr>
          <p:spPr>
            <a:xfrm rot="5400000">
              <a:off x="6519863" y="4076700"/>
              <a:ext cx="719137" cy="576263"/>
            </a:xfrm>
            <a:prstGeom prst="flowChartExtra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591300" y="4005263"/>
              <a:ext cx="4076700" cy="719137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096000" y="1844675"/>
              <a:ext cx="4572000" cy="4033267"/>
              <a:chOff x="6096000" y="1844675"/>
              <a:chExt cx="4572000" cy="4033267"/>
            </a:xfrm>
          </p:grpSpPr>
          <p:cxnSp>
            <p:nvCxnSpPr>
              <p:cNvPr id="12" name="直线连接符 11"/>
              <p:cNvCxnSpPr/>
              <p:nvPr/>
            </p:nvCxnSpPr>
            <p:spPr>
              <a:xfrm>
                <a:off x="6096000" y="2208213"/>
                <a:ext cx="0" cy="2160587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提取 23"/>
              <p:cNvSpPr/>
              <p:nvPr/>
            </p:nvSpPr>
            <p:spPr>
              <a:xfrm rot="5400000">
                <a:off x="6519069" y="1916906"/>
                <a:ext cx="720725" cy="576263"/>
              </a:xfrm>
              <a:prstGeom prst="flowChartExtra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591300" y="1844675"/>
                <a:ext cx="4076700" cy="720725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cxnSp>
            <p:nvCxnSpPr>
              <p:cNvPr id="26" name="直线连接符 25"/>
              <p:cNvCxnSpPr/>
              <p:nvPr/>
            </p:nvCxnSpPr>
            <p:spPr>
              <a:xfrm>
                <a:off x="6096000" y="2208213"/>
                <a:ext cx="6477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7167563" y="1973263"/>
                <a:ext cx="2232025" cy="46166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zh-CN" altLang="en-US" sz="2400" dirty="0" smtClean="0">
                    <a:solidFill>
                      <a:schemeClr val="accent5">
                        <a:lumMod val="50000"/>
                      </a:schemeClr>
                    </a:solidFill>
                    <a:latin typeface="+mj-ea"/>
                    <a:ea typeface="+mj-ea"/>
                  </a:rPr>
                  <a:t>项目简介</a:t>
                </a:r>
                <a:endParaRPr kumimoji="1" lang="zh-CN" altLang="en-US" sz="24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提取 27"/>
              <p:cNvSpPr/>
              <p:nvPr/>
            </p:nvSpPr>
            <p:spPr>
              <a:xfrm rot="5400000">
                <a:off x="6519069" y="2996406"/>
                <a:ext cx="720725" cy="576263"/>
              </a:xfrm>
              <a:prstGeom prst="flowChartExtra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591300" y="2924175"/>
                <a:ext cx="4076700" cy="720725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cxnSp>
            <p:nvCxnSpPr>
              <p:cNvPr id="30" name="直线连接符 29"/>
              <p:cNvCxnSpPr/>
              <p:nvPr/>
            </p:nvCxnSpPr>
            <p:spPr>
              <a:xfrm>
                <a:off x="6096000" y="3287713"/>
                <a:ext cx="6477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/>
              <p:cNvSpPr txBox="1"/>
              <p:nvPr/>
            </p:nvSpPr>
            <p:spPr>
              <a:xfrm>
                <a:off x="7146456" y="3053704"/>
                <a:ext cx="2232025" cy="46166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zh-CN" altLang="en-US" sz="2400" dirty="0" smtClean="0">
                    <a:solidFill>
                      <a:schemeClr val="accent5">
                        <a:lumMod val="50000"/>
                      </a:schemeClr>
                    </a:solidFill>
                    <a:latin typeface="+mj-ea"/>
                    <a:ea typeface="+mj-ea"/>
                  </a:rPr>
                  <a:t>主要功能</a:t>
                </a:r>
                <a:endParaRPr kumimoji="1" lang="zh-CN" altLang="en-US" sz="2400" dirty="0">
                  <a:solidFill>
                    <a:schemeClr val="accent5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4" name="直线连接符 33"/>
              <p:cNvCxnSpPr/>
              <p:nvPr/>
            </p:nvCxnSpPr>
            <p:spPr>
              <a:xfrm>
                <a:off x="6096000" y="4368800"/>
                <a:ext cx="647700" cy="0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32"/>
              <p:cNvSpPr/>
              <p:nvPr/>
            </p:nvSpPr>
            <p:spPr>
              <a:xfrm>
                <a:off x="6591300" y="5158805"/>
                <a:ext cx="4076700" cy="719137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cxnSp>
            <p:nvCxnSpPr>
              <p:cNvPr id="36" name="直线连接符 11"/>
              <p:cNvCxnSpPr/>
              <p:nvPr/>
            </p:nvCxnSpPr>
            <p:spPr>
              <a:xfrm>
                <a:off x="6096000" y="3356992"/>
                <a:ext cx="0" cy="2160587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符 33"/>
              <p:cNvCxnSpPr>
                <a:endCxn id="23" idx="1"/>
              </p:cNvCxnSpPr>
              <p:nvPr/>
            </p:nvCxnSpPr>
            <p:spPr>
              <a:xfrm>
                <a:off x="6096000" y="5517579"/>
                <a:ext cx="495300" cy="795"/>
              </a:xfrm>
              <a:prstGeom prst="line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提取 31"/>
              <p:cNvSpPr/>
              <p:nvPr/>
            </p:nvSpPr>
            <p:spPr>
              <a:xfrm rot="5400000">
                <a:off x="6519862" y="5230242"/>
                <a:ext cx="719137" cy="576263"/>
              </a:xfrm>
              <a:prstGeom prst="flowChartExtra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</p:grpSp>
      </p:grpSp>
      <p:sp>
        <p:nvSpPr>
          <p:cNvPr id="40" name="文本框 30"/>
          <p:cNvSpPr txBox="1"/>
          <p:nvPr/>
        </p:nvSpPr>
        <p:spPr>
          <a:xfrm>
            <a:off x="7269735" y="3525759"/>
            <a:ext cx="223202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400" dirty="0" smtClean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技术实现</a:t>
            </a:r>
            <a:endParaRPr kumimoji="1" lang="zh-CN" altLang="en-US" sz="24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5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04528" y="3103180"/>
            <a:ext cx="9144000" cy="8604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 smtClean="0">
                <a:cs typeface="+mj-cs"/>
              </a:rPr>
              <a:t>PART</a:t>
            </a:r>
            <a:r>
              <a:rPr kumimoji="1" lang="zh-CN" altLang="en-US" dirty="0" smtClean="0">
                <a:cs typeface="+mj-cs"/>
              </a:rPr>
              <a:t> </a:t>
            </a:r>
            <a:r>
              <a:rPr kumimoji="1" lang="en-US" altLang="zh-CN" dirty="0" smtClean="0">
                <a:cs typeface="+mj-cs"/>
              </a:rPr>
              <a:t>1</a:t>
            </a:r>
            <a:r>
              <a:rPr kumimoji="1" lang="zh-CN" altLang="en-US" dirty="0" smtClean="0">
                <a:cs typeface="+mj-cs"/>
              </a:rPr>
              <a:t> </a:t>
            </a:r>
            <a:r>
              <a:rPr kumimoji="1" lang="zh-CN" altLang="en-US" dirty="0" smtClean="0">
                <a:cs typeface="+mj-cs"/>
              </a:rPr>
              <a:t>项目简介</a:t>
            </a:r>
            <a:endParaRPr kumimoji="1" lang="zh-CN" altLang="en-US" dirty="0" smtClean="0">
              <a:cs typeface="+mj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43050" y="3970011"/>
            <a:ext cx="9144000" cy="17478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kumimoji="1" lang="en-US" altLang="zh-CN" dirty="0" smtClean="0"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kumimoji="1" lang="zh-CN" altLang="en-US" dirty="0" smtClean="0"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115050" y="1828800"/>
            <a:ext cx="719138" cy="71278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 rot="2700000">
            <a:off x="6238082" y="986631"/>
            <a:ext cx="719138" cy="7143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384800" y="1087438"/>
            <a:ext cx="719138" cy="7143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372100" y="1828800"/>
            <a:ext cx="719138" cy="7127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12" name="矩形 46"/>
          <p:cNvSpPr/>
          <p:nvPr/>
        </p:nvSpPr>
        <p:spPr>
          <a:xfrm>
            <a:off x="767408" y="2420888"/>
            <a:ext cx="10144125" cy="2576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lnSpc>
                <a:spcPct val="150000"/>
              </a:lnSpc>
            </a:pP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       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本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应用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是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一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款在</a:t>
            </a:r>
            <a:r>
              <a:rPr lang="en-US" altLang="zh-CN" sz="1800" dirty="0" smtClean="0">
                <a:solidFill>
                  <a:schemeClr val="tx1"/>
                </a:solidFill>
                <a:latin typeface="+mj-ea"/>
                <a:ea typeface="+mj-ea"/>
              </a:rPr>
              <a:t>iPhone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平台上运行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简单相册浏系统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。该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系统是采用</a:t>
            </a:r>
            <a:r>
              <a:rPr lang="en-US" altLang="zh-CN" dirty="0" smtClean="0">
                <a:solidFill>
                  <a:schemeClr val="tx1"/>
                </a:solidFill>
                <a:latin typeface="+mj-ea"/>
                <a:ea typeface="+mj-ea"/>
              </a:rPr>
              <a:t>Objective-C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，在</a:t>
            </a:r>
            <a:r>
              <a:rPr lang="en-US" altLang="zh-CN" dirty="0" err="1" smtClean="0">
                <a:solidFill>
                  <a:schemeClr val="tx1"/>
                </a:solidFill>
                <a:latin typeface="+mj-ea"/>
                <a:ea typeface="+mj-ea"/>
              </a:rPr>
              <a:t>Xcode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开发环境下开发的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主要实现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了照片的顺序浏览和切换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。此外，还支持对照片的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旋转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和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缩放功能。值得一提的是，用户还可以根据自己的喜好改变相册的背景颜色及其透明度，使得此应用极具个性化。</a:t>
            </a:r>
            <a:endParaRPr lang="en-US" altLang="zh-CN" sz="1800" dirty="0">
              <a:solidFill>
                <a:schemeClr val="tx1"/>
              </a:solidFill>
              <a:latin typeface="幼圆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97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558925" y="2676525"/>
            <a:ext cx="9144000" cy="8604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 smtClean="0">
                <a:cs typeface="+mj-cs"/>
              </a:rPr>
              <a:t>PART</a:t>
            </a:r>
            <a:r>
              <a:rPr kumimoji="1" lang="zh-CN" altLang="en-US" dirty="0" smtClean="0">
                <a:cs typeface="+mj-cs"/>
              </a:rPr>
              <a:t> </a:t>
            </a:r>
            <a:r>
              <a:rPr kumimoji="1" lang="en-US" altLang="zh-CN" dirty="0" smtClean="0">
                <a:cs typeface="+mj-cs"/>
              </a:rPr>
              <a:t>2</a:t>
            </a:r>
            <a:r>
              <a:rPr kumimoji="1" lang="zh-CN" altLang="en-US" dirty="0" smtClean="0">
                <a:cs typeface="+mj-cs"/>
              </a:rPr>
              <a:t> </a:t>
            </a:r>
            <a:r>
              <a:rPr kumimoji="1" lang="zh-CN" altLang="en-US" dirty="0" smtClean="0">
                <a:cs typeface="+mj-cs"/>
              </a:rPr>
              <a:t>主要功能</a:t>
            </a:r>
            <a:endParaRPr kumimoji="1" lang="zh-CN" altLang="en-US" dirty="0" smtClean="0">
              <a:cs typeface="+mj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115050" y="1828800"/>
            <a:ext cx="719138" cy="71278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 rot="2700000">
            <a:off x="6238082" y="986631"/>
            <a:ext cx="719138" cy="7143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384800" y="1087438"/>
            <a:ext cx="719138" cy="7143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372100" y="1828800"/>
            <a:ext cx="719138" cy="7127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主要功能</a:t>
            </a:r>
            <a:endParaRPr kumimoji="1" lang="zh-CN" altLang="en-US" dirty="0"/>
          </a:p>
        </p:txBody>
      </p:sp>
      <p:sp>
        <p:nvSpPr>
          <p:cNvPr id="36" name="矩形 59"/>
          <p:cNvSpPr/>
          <p:nvPr/>
        </p:nvSpPr>
        <p:spPr>
          <a:xfrm>
            <a:off x="695400" y="1484784"/>
            <a:ext cx="6093235" cy="250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tx1"/>
                </a:solidFill>
                <a:latin typeface="+mj-ea"/>
                <a:ea typeface="+mj-ea"/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用户可以通过按键顺序浏览图片</a:t>
            </a:r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tx1"/>
                </a:solidFill>
                <a:latin typeface="+mj-ea"/>
                <a:ea typeface="+mj-ea"/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用户可以</a:t>
            </a:r>
            <a:r>
              <a:rPr lang="zh-CN" altLang="en-US" dirty="0">
                <a:solidFill>
                  <a:schemeClr val="tx1"/>
                </a:solidFill>
                <a:latin typeface="+mj-ea"/>
              </a:rPr>
              <a:t>通过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按键将图片顺时针或逆时针旋转</a:t>
            </a:r>
            <a:endParaRPr lang="en-US" altLang="zh-CN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tx1"/>
                </a:solidFill>
                <a:latin typeface="+mj-ea"/>
                <a:ea typeface="+mj-ea"/>
              </a:rPr>
              <a:t>3.</a:t>
            </a:r>
            <a:r>
              <a:rPr lang="zh-CN" altLang="en-US" dirty="0">
                <a:solidFill>
                  <a:schemeClr val="tx1"/>
                </a:solidFill>
                <a:latin typeface="+mj-ea"/>
              </a:rPr>
              <a:t>用户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可以点击图片将图片放大或缩小</a:t>
            </a:r>
            <a:endParaRPr lang="en-US" altLang="zh-CN" dirty="0">
              <a:solidFill>
                <a:schemeClr val="tx1"/>
              </a:solidFill>
              <a:latin typeface="+mj-ea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tx1"/>
                </a:solidFill>
                <a:latin typeface="+mj-ea"/>
                <a:ea typeface="+mj-ea"/>
              </a:rPr>
              <a:t>4.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  <a:ea typeface="+mj-ea"/>
              </a:rPr>
              <a:t>用户可以选择红，绿，黄三种背景颜色</a:t>
            </a:r>
            <a:endParaRPr lang="en-US" altLang="zh-CN" sz="18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tx1"/>
                </a:solidFill>
                <a:latin typeface="+mj-ea"/>
                <a:ea typeface="+mj-ea"/>
              </a:rPr>
              <a:t>5.</a:t>
            </a:r>
            <a:r>
              <a:rPr lang="zh-CN" altLang="en-US" sz="1800" dirty="0" smtClean="0">
                <a:solidFill>
                  <a:schemeClr val="tx1"/>
                </a:solidFill>
                <a:latin typeface="+mj-ea"/>
                <a:ea typeface="+mj-ea"/>
              </a:rPr>
              <a:t>用户可以改变背景颜色的透明度</a:t>
            </a:r>
            <a:endParaRPr lang="en-US" altLang="zh-CN" sz="18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13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558925" y="2676525"/>
            <a:ext cx="9144000" cy="8604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US" altLang="zh-CN" dirty="0" smtClean="0">
                <a:cs typeface="+mj-cs"/>
              </a:rPr>
              <a:t>PART</a:t>
            </a:r>
            <a:r>
              <a:rPr kumimoji="1" lang="zh-CN" altLang="en-US" dirty="0" smtClean="0">
                <a:cs typeface="+mj-cs"/>
              </a:rPr>
              <a:t> </a:t>
            </a:r>
            <a:r>
              <a:rPr kumimoji="1" lang="en-US" altLang="zh-CN" dirty="0" smtClean="0">
                <a:cs typeface="+mj-cs"/>
              </a:rPr>
              <a:t>3</a:t>
            </a:r>
            <a:r>
              <a:rPr kumimoji="1" lang="zh-CN" altLang="en-US" dirty="0" smtClean="0">
                <a:cs typeface="+mj-cs"/>
              </a:rPr>
              <a:t> </a:t>
            </a:r>
            <a:r>
              <a:rPr kumimoji="1" lang="zh-CN" altLang="en-US" dirty="0" smtClean="0">
                <a:cs typeface="+mj-cs"/>
              </a:rPr>
              <a:t>技术实现</a:t>
            </a:r>
            <a:endParaRPr kumimoji="1" lang="zh-CN" altLang="en-US" dirty="0" smtClean="0">
              <a:cs typeface="+mj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115050" y="1828800"/>
            <a:ext cx="719138" cy="71278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 rot="2700000">
            <a:off x="6238082" y="986631"/>
            <a:ext cx="719138" cy="7143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384800" y="1087438"/>
            <a:ext cx="719138" cy="71437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372100" y="1828800"/>
            <a:ext cx="719138" cy="7127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技术实现</a:t>
            </a:r>
            <a:endParaRPr kumimoji="1" lang="zh-CN" altLang="en-US" dirty="0"/>
          </a:p>
        </p:txBody>
      </p:sp>
      <p:sp>
        <p:nvSpPr>
          <p:cNvPr id="7" name="布置场景和游戏状态1"/>
          <p:cNvSpPr txBox="1">
            <a:spLocks/>
          </p:cNvSpPr>
          <p:nvPr/>
        </p:nvSpPr>
        <p:spPr bwMode="auto">
          <a:xfrm>
            <a:off x="269504" y="1078588"/>
            <a:ext cx="4423420" cy="7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微软雅黑" charset="-122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9pPr>
          </a:lstStyle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准备素材</a:t>
            </a:r>
            <a:endParaRPr lang="en-US" altLang="zh-CN" sz="2400" dirty="0"/>
          </a:p>
        </p:txBody>
      </p:sp>
      <p:sp>
        <p:nvSpPr>
          <p:cNvPr id="10" name="布置场景和游戏状态1"/>
          <p:cNvSpPr txBox="1">
            <a:spLocks/>
          </p:cNvSpPr>
          <p:nvPr/>
        </p:nvSpPr>
        <p:spPr bwMode="auto">
          <a:xfrm>
            <a:off x="479376" y="1487621"/>
            <a:ext cx="4423420" cy="1112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微软雅黑" charset="-122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9pPr>
          </a:lstStyle>
          <a:p>
            <a:r>
              <a:rPr lang="zh-CN" altLang="en-US" sz="2000" b="0" dirty="0" smtClean="0"/>
              <a:t> 若干照片，箭头</a:t>
            </a:r>
            <a:endParaRPr lang="en-US" altLang="zh-CN" sz="2000" b="0" dirty="0"/>
          </a:p>
        </p:txBody>
      </p:sp>
      <p:sp>
        <p:nvSpPr>
          <p:cNvPr id="11" name="布置场景和游戏状态1"/>
          <p:cNvSpPr txBox="1">
            <a:spLocks/>
          </p:cNvSpPr>
          <p:nvPr/>
        </p:nvSpPr>
        <p:spPr bwMode="auto">
          <a:xfrm>
            <a:off x="272762" y="2579939"/>
            <a:ext cx="8496944" cy="150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微软雅黑" charset="-122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9pPr>
          </a:lstStyle>
          <a:p>
            <a:r>
              <a:rPr lang="en-US" altLang="zh-CN" sz="2400" dirty="0" smtClean="0"/>
              <a:t>2.</a:t>
            </a:r>
            <a:r>
              <a:rPr lang="zh-CN" altLang="en-US" sz="2400" dirty="0" smtClean="0"/>
              <a:t>新建项目</a:t>
            </a:r>
            <a:endParaRPr lang="en-US" altLang="zh-CN" sz="2400" dirty="0" smtClean="0"/>
          </a:p>
          <a:p>
            <a:endParaRPr lang="en-US" altLang="zh-CN" sz="2000" b="0" dirty="0"/>
          </a:p>
          <a:p>
            <a:r>
              <a:rPr lang="zh-CN" altLang="en-US" sz="2000" b="0" dirty="0" smtClean="0"/>
              <a:t>   在</a:t>
            </a:r>
            <a:r>
              <a:rPr lang="en-US" altLang="zh-CN" sz="2000" b="0" dirty="0" err="1"/>
              <a:t>Assets.xcassets</a:t>
            </a:r>
            <a:r>
              <a:rPr lang="zh-CN" altLang="en-US" sz="2000" b="0" dirty="0"/>
              <a:t>文件中添加所需素材</a:t>
            </a:r>
            <a:endParaRPr lang="en-US" altLang="zh-CN" sz="2000" b="0" dirty="0"/>
          </a:p>
        </p:txBody>
      </p:sp>
      <p:sp>
        <p:nvSpPr>
          <p:cNvPr id="13" name="布置场景和游戏状态1"/>
          <p:cNvSpPr txBox="1">
            <a:spLocks/>
          </p:cNvSpPr>
          <p:nvPr/>
        </p:nvSpPr>
        <p:spPr bwMode="auto">
          <a:xfrm>
            <a:off x="269504" y="4581128"/>
            <a:ext cx="11227096" cy="150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微软雅黑" charset="-122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9pPr>
          </a:lstStyle>
          <a:p>
            <a:r>
              <a:rPr lang="en-US" altLang="zh-CN" sz="2400" dirty="0"/>
              <a:t>3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布置画布</a:t>
            </a:r>
            <a:endParaRPr lang="en-US" altLang="zh-CN" sz="2400" dirty="0" smtClean="0"/>
          </a:p>
          <a:p>
            <a:endParaRPr lang="en-US" altLang="zh-CN" sz="2000" b="0" dirty="0"/>
          </a:p>
          <a:p>
            <a:r>
              <a:rPr lang="zh-CN" altLang="en-US" sz="2000" b="0" dirty="0" smtClean="0"/>
              <a:t>   在</a:t>
            </a:r>
            <a:r>
              <a:rPr lang="en-US" altLang="zh-CN" sz="2000" b="0" dirty="0" err="1"/>
              <a:t>Main.storyboard</a:t>
            </a:r>
            <a:r>
              <a:rPr lang="zh-CN" altLang="en-US" sz="2000" b="0" dirty="0"/>
              <a:t>中手动添加</a:t>
            </a:r>
            <a:r>
              <a:rPr lang="en-US" altLang="zh-CN" sz="2000" b="0" dirty="0"/>
              <a:t>button</a:t>
            </a:r>
            <a:r>
              <a:rPr lang="zh-CN" altLang="en-US" sz="2000" b="0" dirty="0"/>
              <a:t>，</a:t>
            </a:r>
            <a:r>
              <a:rPr lang="en-US" altLang="zh-CN" sz="2000" b="0" dirty="0"/>
              <a:t>Label</a:t>
            </a:r>
            <a:r>
              <a:rPr lang="zh-CN" altLang="en-US" sz="2000" b="0" dirty="0"/>
              <a:t>，</a:t>
            </a:r>
            <a:r>
              <a:rPr lang="en-US" altLang="zh-CN" sz="2000" b="0" dirty="0" err="1"/>
              <a:t>SegmentControl</a:t>
            </a:r>
            <a:r>
              <a:rPr lang="zh-CN" altLang="en-US" sz="2000" b="0" dirty="0"/>
              <a:t>，</a:t>
            </a:r>
            <a:r>
              <a:rPr lang="en-US" altLang="zh-CN" sz="2000" b="0" dirty="0"/>
              <a:t>Slider</a:t>
            </a:r>
            <a:r>
              <a:rPr lang="zh-CN" altLang="en-US" sz="2000" b="0" dirty="0"/>
              <a:t>等组件，</a:t>
            </a:r>
            <a:r>
              <a:rPr lang="zh-CN" altLang="en-US" sz="2000" b="0" dirty="0" smtClean="0"/>
              <a:t>并</a:t>
            </a:r>
            <a:endParaRPr lang="en-US" altLang="zh-CN" sz="2000" b="0" dirty="0" smtClean="0"/>
          </a:p>
          <a:p>
            <a:endParaRPr lang="en-US" altLang="zh-CN" sz="2000" b="0" dirty="0"/>
          </a:p>
          <a:p>
            <a:r>
              <a:rPr lang="zh-CN" altLang="en-US" sz="2000" b="0" dirty="0" smtClean="0"/>
              <a:t>设置</a:t>
            </a:r>
            <a:r>
              <a:rPr lang="zh-CN" altLang="en-US" sz="2000" b="0" dirty="0"/>
              <a:t>好大小，位置等基本信息</a:t>
            </a:r>
            <a:endParaRPr lang="en-US" altLang="zh-CN" sz="2000" b="0" dirty="0"/>
          </a:p>
        </p:txBody>
      </p:sp>
    </p:spTree>
    <p:extLst>
      <p:ext uri="{BB962C8B-B14F-4D97-AF65-F5344CB8AC3E}">
        <p14:creationId xmlns:p14="http://schemas.microsoft.com/office/powerpoint/2010/main" val="14142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技术实现</a:t>
            </a:r>
            <a:endParaRPr kumimoji="1" lang="zh-CN" altLang="en-US" dirty="0"/>
          </a:p>
        </p:txBody>
      </p:sp>
      <p:sp>
        <p:nvSpPr>
          <p:cNvPr id="7" name="布置场景和游戏状态1"/>
          <p:cNvSpPr txBox="1">
            <a:spLocks/>
          </p:cNvSpPr>
          <p:nvPr/>
        </p:nvSpPr>
        <p:spPr bwMode="auto">
          <a:xfrm>
            <a:off x="137259" y="876178"/>
            <a:ext cx="11377264" cy="263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微软雅黑" charset="-122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9pPr>
          </a:lstStyle>
          <a:p>
            <a:r>
              <a:rPr lang="en-US" altLang="zh-CN" sz="2400" dirty="0" smtClean="0"/>
              <a:t>4.</a:t>
            </a:r>
            <a:r>
              <a:rPr lang="zh-CN" altLang="en-US" sz="2400" dirty="0" smtClean="0"/>
              <a:t>将画布上的组件与代码相关联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000" b="0" dirty="0" smtClean="0"/>
              <a:t>   在</a:t>
            </a:r>
            <a:r>
              <a:rPr lang="en-US" altLang="zh-CN" sz="2000" b="0" dirty="0" err="1"/>
              <a:t>ViewController.m</a:t>
            </a:r>
            <a:r>
              <a:rPr lang="zh-CN" altLang="en-US" sz="2000" b="0" dirty="0"/>
              <a:t>中添加</a:t>
            </a:r>
            <a:r>
              <a:rPr lang="en-US" sz="2000" b="0" dirty="0" err="1"/>
              <a:t>photoBtn</a:t>
            </a:r>
            <a:r>
              <a:rPr lang="zh-CN" altLang="en-US" sz="2000" b="0" dirty="0"/>
              <a:t>，</a:t>
            </a:r>
            <a:r>
              <a:rPr lang="en-US" sz="2000" b="0" dirty="0" err="1"/>
              <a:t>photoIndexLabel</a:t>
            </a:r>
            <a:r>
              <a:rPr lang="zh-CN" altLang="en-US" sz="2000" b="0" dirty="0"/>
              <a:t>，</a:t>
            </a:r>
            <a:r>
              <a:rPr lang="en-US" sz="2000" b="0" dirty="0" err="1"/>
              <a:t>nextBtn</a:t>
            </a:r>
            <a:endParaRPr lang="en-US" sz="2000" b="0" dirty="0"/>
          </a:p>
          <a:p>
            <a:endParaRPr lang="en-US" sz="2000" b="0" dirty="0"/>
          </a:p>
          <a:p>
            <a:r>
              <a:rPr lang="zh-CN" altLang="en-US" sz="2000" b="0" dirty="0" smtClean="0"/>
              <a:t>   </a:t>
            </a:r>
            <a:r>
              <a:rPr lang="en-US" sz="2000" b="0" dirty="0" err="1" smtClean="0"/>
              <a:t>preBtn</a:t>
            </a:r>
            <a:r>
              <a:rPr lang="zh-CN" altLang="en-US" sz="2000" b="0" dirty="0"/>
              <a:t>等属性，并通过连线将其与画布上的组件关联</a:t>
            </a:r>
            <a:endParaRPr lang="en-US" sz="2000" b="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3" name="布置场景和游戏状态1"/>
          <p:cNvSpPr txBox="1">
            <a:spLocks/>
          </p:cNvSpPr>
          <p:nvPr/>
        </p:nvSpPr>
        <p:spPr bwMode="auto">
          <a:xfrm>
            <a:off x="153991" y="3007607"/>
            <a:ext cx="11227096" cy="100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微软雅黑" charset="-122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charset="0"/>
                <a:ea typeface="微软雅黑" charset="-122"/>
                <a:cs typeface="微软雅黑" charset="-122"/>
              </a:defRPr>
            </a:lvl9pPr>
          </a:lstStyle>
          <a:p>
            <a:r>
              <a:rPr lang="en-US" altLang="zh-CN" sz="2400" dirty="0" smtClean="0"/>
              <a:t>5.</a:t>
            </a:r>
            <a:r>
              <a:rPr lang="zh-CN" altLang="en-US" sz="2400" dirty="0" smtClean="0"/>
              <a:t>设定初始界面</a:t>
            </a:r>
            <a:endParaRPr lang="en-US" altLang="zh-CN" sz="2400" dirty="0" smtClean="0"/>
          </a:p>
          <a:p>
            <a:endParaRPr lang="en-US" altLang="zh-CN" sz="2000" b="0" dirty="0"/>
          </a:p>
          <a:p>
            <a:r>
              <a:rPr lang="zh-CN" altLang="en-US" sz="2000" b="0" dirty="0" smtClean="0"/>
              <a:t>   修改</a:t>
            </a:r>
            <a:r>
              <a:rPr lang="en-US" sz="2000" b="0" dirty="0" err="1"/>
              <a:t>viewDidLoad</a:t>
            </a:r>
            <a:r>
              <a:rPr lang="zh-CN" altLang="en-US" sz="2000" b="0" dirty="0" smtClean="0"/>
              <a:t>方法</a:t>
            </a:r>
            <a:endParaRPr lang="en-US" sz="20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149080"/>
            <a:ext cx="11486625" cy="23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浙江大学ppt模板-sx" id="{3D36E155-A11F-8C4C-865B-35CC25943D42}" vid="{3804989A-574A-EA4E-BBC9-D011DEBA5BB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1017-浙江大学ppt模板-sx</Template>
  <TotalTime>397</TotalTime>
  <Words>343</Words>
  <Application>Microsoft Macintosh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 Black</vt:lpstr>
      <vt:lpstr>DengXian</vt:lpstr>
      <vt:lpstr>幼圆</vt:lpstr>
      <vt:lpstr>微软雅黑</vt:lpstr>
      <vt:lpstr>黑体</vt:lpstr>
      <vt:lpstr>Arial</vt:lpstr>
      <vt:lpstr>Times New Roman</vt:lpstr>
      <vt:lpstr>Office 主题</vt:lpstr>
      <vt:lpstr>我的相册浏览器 ——iOS实现</vt:lpstr>
      <vt:lpstr>目  录</vt:lpstr>
      <vt:lpstr>PART 1 项目简介</vt:lpstr>
      <vt:lpstr>项目简介</vt:lpstr>
      <vt:lpstr>PART 2 主要功能</vt:lpstr>
      <vt:lpstr>主要功能</vt:lpstr>
      <vt:lpstr>PART 3 技术实现</vt:lpstr>
      <vt:lpstr>技术实现</vt:lpstr>
      <vt:lpstr>技术实现</vt:lpstr>
      <vt:lpstr>技术实现</vt:lpstr>
      <vt:lpstr>技术实现</vt:lpstr>
      <vt:lpstr>技术实现</vt:lpstr>
      <vt:lpstr>PART 4 页面展示 </vt:lpstr>
      <vt:lpstr>相片切换</vt:lpstr>
      <vt:lpstr>选择背景颜色</vt:lpstr>
      <vt:lpstr>旋转</vt:lpstr>
      <vt:lpstr>缩放</vt:lpstr>
      <vt:lpstr>改变透明度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浙江大学PPT模板</dc:title>
  <dc:creator>Microsoft Office 用户</dc:creator>
  <cp:lastModifiedBy>Microsoft Office User</cp:lastModifiedBy>
  <cp:revision>35</cp:revision>
  <dcterms:created xsi:type="dcterms:W3CDTF">2017-10-17T13:03:09Z</dcterms:created>
  <dcterms:modified xsi:type="dcterms:W3CDTF">2018-11-04T11:40:22Z</dcterms:modified>
</cp:coreProperties>
</file>